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7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8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0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0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4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0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9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0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 422C Exam </a:t>
            </a:r>
            <a:r>
              <a:rPr lang="en-US" dirty="0" smtClean="0"/>
              <a:t>2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8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point totals and 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Code (50%)</a:t>
            </a:r>
          </a:p>
          <a:p>
            <a:pPr lvl="1"/>
            <a:r>
              <a:rPr lang="en-US" dirty="0" smtClean="0"/>
              <a:t>Critters 1</a:t>
            </a:r>
            <a:endParaRPr lang="en-US" dirty="0" smtClean="0"/>
          </a:p>
          <a:p>
            <a:pPr lvl="1"/>
            <a:r>
              <a:rPr lang="en-US" dirty="0" smtClean="0"/>
              <a:t>Critters 2 (conceptual, no written code in JavaFX)</a:t>
            </a:r>
            <a:endParaRPr lang="en-US" dirty="0" smtClean="0"/>
          </a:p>
          <a:p>
            <a:pPr lvl="1"/>
            <a:r>
              <a:rPr lang="en-US" dirty="0" smtClean="0"/>
              <a:t>Box Office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Understand the concepts and code for each of these assignments.</a:t>
            </a:r>
          </a:p>
          <a:p>
            <a:r>
              <a:rPr lang="en-US" dirty="0" smtClean="0"/>
              <a:t>Tracing Code </a:t>
            </a:r>
            <a:r>
              <a:rPr lang="en-US" dirty="0" smtClean="0"/>
              <a:t>(10</a:t>
            </a:r>
            <a:r>
              <a:rPr lang="en-US" dirty="0" smtClean="0"/>
              <a:t>%)</a:t>
            </a:r>
          </a:p>
          <a:p>
            <a:pPr lvl="1"/>
            <a:r>
              <a:rPr lang="en-US" dirty="0" smtClean="0"/>
              <a:t>Show the results of the given code</a:t>
            </a:r>
            <a:endParaRPr lang="en-US" dirty="0" smtClean="0"/>
          </a:p>
          <a:p>
            <a:pPr lvl="1"/>
            <a:r>
              <a:rPr lang="en-US" dirty="0" smtClean="0"/>
              <a:t>Explain necessary changes to given code</a:t>
            </a:r>
          </a:p>
          <a:p>
            <a:r>
              <a:rPr lang="en-US" dirty="0" smtClean="0"/>
              <a:t>Short Answer (40%)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504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0146"/>
          </a:xfrm>
        </p:spPr>
        <p:txBody>
          <a:bodyPr/>
          <a:lstStyle/>
          <a:p>
            <a:r>
              <a:rPr lang="en-US" dirty="0" smtClean="0"/>
              <a:t>What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271"/>
            <a:ext cx="11010900" cy="52904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Your assignments</a:t>
            </a:r>
          </a:p>
          <a:p>
            <a:pPr lvl="1"/>
            <a:r>
              <a:rPr lang="en-US" dirty="0" smtClean="0"/>
              <a:t>Know how to write every </a:t>
            </a:r>
            <a:r>
              <a:rPr lang="en-US" dirty="0" smtClean="0"/>
              <a:t>method</a:t>
            </a:r>
          </a:p>
          <a:p>
            <a:pPr lvl="2"/>
            <a:r>
              <a:rPr lang="en-US" dirty="0" smtClean="0"/>
              <a:t>There will not be any JavaFX code on this exam, but the concepts from that assignment are important.</a:t>
            </a:r>
            <a:endParaRPr lang="en-US" dirty="0" smtClean="0"/>
          </a:p>
          <a:p>
            <a:r>
              <a:rPr lang="en-US" dirty="0" smtClean="0"/>
              <a:t>Concepts </a:t>
            </a:r>
            <a:r>
              <a:rPr lang="en-US" dirty="0" smtClean="0"/>
              <a:t>from the lecture</a:t>
            </a:r>
          </a:p>
          <a:p>
            <a:pPr lvl="1"/>
            <a:r>
              <a:rPr lang="en-US" dirty="0" smtClean="0"/>
              <a:t>Including code we wrote in </a:t>
            </a:r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Pay special attention to:</a:t>
            </a:r>
          </a:p>
          <a:p>
            <a:pPr lvl="2"/>
            <a:r>
              <a:rPr lang="en-US" dirty="0" smtClean="0"/>
              <a:t>Binary Trees (and BSTs)</a:t>
            </a:r>
          </a:p>
          <a:p>
            <a:pPr lvl="2"/>
            <a:r>
              <a:rPr lang="en-US" dirty="0" smtClean="0"/>
              <a:t>Heaps</a:t>
            </a:r>
          </a:p>
          <a:p>
            <a:pPr lvl="2"/>
            <a:r>
              <a:rPr lang="en-US" dirty="0" smtClean="0"/>
              <a:t>Generics</a:t>
            </a:r>
          </a:p>
          <a:p>
            <a:pPr lvl="2"/>
            <a:r>
              <a:rPr lang="en-US" dirty="0" smtClean="0"/>
              <a:t>Threads and parallel programming</a:t>
            </a:r>
          </a:p>
          <a:p>
            <a:pPr lvl="3"/>
            <a:r>
              <a:rPr lang="en-US" dirty="0" smtClean="0"/>
              <a:t>Especially race conditions and deadlock</a:t>
            </a:r>
          </a:p>
          <a:p>
            <a:pPr lvl="2"/>
            <a:r>
              <a:rPr lang="en-US" dirty="0" smtClean="0"/>
              <a:t>Sorting </a:t>
            </a:r>
          </a:p>
          <a:p>
            <a:pPr lvl="3"/>
            <a:r>
              <a:rPr lang="en-US" dirty="0" err="1" smtClean="0"/>
              <a:t>QuickSort</a:t>
            </a:r>
            <a:r>
              <a:rPr lang="en-US" dirty="0" smtClean="0"/>
              <a:t> and </a:t>
            </a:r>
            <a:r>
              <a:rPr lang="en-US" dirty="0" err="1" smtClean="0"/>
              <a:t>MergeSort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is nothing on the exam that we did not at least mention in the lecture or discussion at some point</a:t>
            </a:r>
          </a:p>
          <a:p>
            <a:pPr lvl="1"/>
            <a:r>
              <a:rPr lang="en-US" dirty="0" smtClean="0"/>
              <a:t>i.e. nothing from the book that we didn’t talk about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5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Rewrite the programs</a:t>
            </a:r>
          </a:p>
          <a:p>
            <a:r>
              <a:rPr lang="en-US" dirty="0" smtClean="0"/>
              <a:t>Redo the discussion section exercises</a:t>
            </a:r>
          </a:p>
          <a:p>
            <a:r>
              <a:rPr lang="en-US" dirty="0" smtClean="0"/>
              <a:t>Review the lecture slides and </a:t>
            </a:r>
            <a:r>
              <a:rPr lang="en-US" dirty="0" smtClean="0"/>
              <a:t>code</a:t>
            </a:r>
            <a:endParaRPr lang="en-US" dirty="0"/>
          </a:p>
          <a:p>
            <a:r>
              <a:rPr lang="en-US" dirty="0" smtClean="0"/>
              <a:t>Get some sleep!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0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186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EE 422C Exam 2 Review</vt:lpstr>
      <vt:lpstr>Approximate point totals and types of questions</vt:lpstr>
      <vt:lpstr>What to Study</vt:lpstr>
      <vt:lpstr>How to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422C Exam Review</dc:title>
  <dc:creator>Priebe, Roger</dc:creator>
  <cp:lastModifiedBy>Priebe, Roger</cp:lastModifiedBy>
  <cp:revision>9</cp:revision>
  <dcterms:created xsi:type="dcterms:W3CDTF">2018-02-24T19:16:13Z</dcterms:created>
  <dcterms:modified xsi:type="dcterms:W3CDTF">2018-04-16T19:35:03Z</dcterms:modified>
</cp:coreProperties>
</file>